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10972800"/>
  <p:notesSz cx="10972800" cy="14630400"/>
  <p:embeddedFontLst>
    <p:embeddedFont>
      <p:font typeface="Cabin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Unbounde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30" d="100"/>
          <a:sy n="30" d="100"/>
        </p:scale>
        <p:origin x="180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72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09728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6842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Belajar MySQL dari Nol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54512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Selamat datang di presentasi tentang dasar-dasar MySQL. Kita akan menjelajahi langkah-langkah yang diperlukan untuk menguasai bahasa pemrograman database populer ini.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887408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824E51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58783" y="7030045"/>
            <a:ext cx="11358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Cabin Medium" pitchFamily="34" charset="0"/>
                <a:ea typeface="Cabin Medium" pitchFamily="34" charset="-122"/>
                <a:cs typeface="Cabin Medium" pitchFamily="34" charset="-120"/>
              </a:rPr>
              <a:t>SP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26687" y="6869549"/>
            <a:ext cx="2006560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424041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Perkenalan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55427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Nama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6133981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Saka Putra Maulana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55427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Kelas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6133981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XI RPL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55427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No. Absen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6133981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32</a:t>
            </a:r>
            <a:endParaRPr lang="en-US" sz="1850" dirty="0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9548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Penghantar Database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4931688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982301" y="4931688"/>
            <a:ext cx="2956441" cy="70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Pengertian Database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5779175"/>
            <a:ext cx="295644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Sistem yang terorganisir untuk menyimpan dan mengelola data, yang memungkinkan akses dan pembaruan yang efisien.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4931688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836235" y="4931688"/>
            <a:ext cx="2956441" cy="703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Kegunaan Database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5779175"/>
            <a:ext cx="2956441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Membantu mengelola informasi yang kompleks, memberikan wawasan yang berharga, dan meningkatkan efisiensi dalam berbagai bidang.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5389364"/>
            <a:ext cx="1091755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Pengertian dan Manfaat MySQL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6452354"/>
            <a:ext cx="63578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6691670"/>
            <a:ext cx="315277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Pengertian MySQL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7187208"/>
            <a:ext cx="58791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Sistem manajemen basis data (DBMS) relasional yang populer dan open-source, dikenal karena fleksibilitas dan performanya.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7434858" y="6452354"/>
            <a:ext cx="63578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674173" y="66916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Manfaat MySQL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74173" y="7187208"/>
            <a:ext cx="58791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Digunakan secara luas untuk berbagai aplikasi, termasuk situs web, aplikasi mobile, dan analisis data, yang memberikan kemampuan pengolahan data yang kuat.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6235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Instalasi MySQL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725341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35630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Unduh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405860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Unduh installer MySQL dari situs web resmi.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159693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37724" y="59974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Instalasi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37724" y="649295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Jalankan installer dan ikuti petunjuk di layar.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7594044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7724" y="84317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Konfigurasi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37724" y="892730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Konfigurasikan pengaturan MySQL sesuai kebutuhan.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2947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Struktur Dasar MySQL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3296483"/>
            <a:ext cx="30480" cy="6146721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3819644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356568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117104" y="3665934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35357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4031337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Kumpulan tabel yang terkait secara logis.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5416153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516219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1063288" y="5262443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51323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Tabel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5627846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Organisasi data dalam baris dan kolom.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7012662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75870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1060787" y="6858953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67288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Kolom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7224355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Atribut atau karakteristik data dalam tabel.</a:t>
            </a:r>
            <a:endParaRPr lang="en-US" sz="1850" dirty="0"/>
          </a:p>
        </p:txBody>
      </p:sp>
      <p:sp>
        <p:nvSpPr>
          <p:cNvPr id="20" name="Shape 17"/>
          <p:cNvSpPr/>
          <p:nvPr/>
        </p:nvSpPr>
        <p:spPr>
          <a:xfrm>
            <a:off x="1435477" y="8609171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</p:sp>
      <p:sp>
        <p:nvSpPr>
          <p:cNvPr id="21" name="Shape 18"/>
          <p:cNvSpPr/>
          <p:nvPr/>
        </p:nvSpPr>
        <p:spPr>
          <a:xfrm>
            <a:off x="927437" y="835521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2" name="Text 19"/>
          <p:cNvSpPr/>
          <p:nvPr/>
        </p:nvSpPr>
        <p:spPr>
          <a:xfrm>
            <a:off x="1061025" y="8455462"/>
            <a:ext cx="27134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2513290" y="83253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Baris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2513290" y="8820864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Representasi data tunggal dalam tabel.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197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445" y="3074075"/>
            <a:ext cx="6263640" cy="592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Operasi Dasar MySQL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45" y="3969306"/>
            <a:ext cx="1007864" cy="16125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15609" y="4170878"/>
            <a:ext cx="2371487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SELECT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2015609" y="4588193"/>
            <a:ext cx="11909346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Memperoleh data dari database.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45" y="5581888"/>
            <a:ext cx="1007864" cy="16125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15609" y="5783461"/>
            <a:ext cx="2371487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INSERT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2015609" y="6200775"/>
            <a:ext cx="11909346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Menambahkan data ke dalam tabel.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445" y="7194471"/>
            <a:ext cx="1007864" cy="16125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15609" y="7396043"/>
            <a:ext cx="2371487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UPDATE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2015609" y="7813358"/>
            <a:ext cx="11909346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Memperbarui data yang ada di tabel.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45" y="8807053"/>
            <a:ext cx="1007864" cy="16125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15609" y="9008626"/>
            <a:ext cx="2371487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DELETE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2015609" y="9425940"/>
            <a:ext cx="11909346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Menghapus data dari tabel.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47449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Insert Data ke Semua Kolom Database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4334232"/>
            <a:ext cx="2137529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858" y="4941094"/>
            <a:ext cx="14097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45735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Persiapan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84482" y="5069086"/>
            <a:ext cx="41799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Tentukan tabel dan kolom yang ingin diisi.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04936" y="5706070"/>
            <a:ext cx="8527971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5751195"/>
            <a:ext cx="4275058" cy="13571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8352" y="6190417"/>
            <a:ext cx="23598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6453187" y="59905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Query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53187" y="6486049"/>
            <a:ext cx="56955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Buat query INSERT dengan nilai data untuk setiap kolom.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6273641" y="7123033"/>
            <a:ext cx="7459266" cy="15240"/>
          </a:xfrm>
          <a:prstGeom prst="roundRect">
            <a:avLst>
              <a:gd name="adj" fmla="val 235611"/>
            </a:avLst>
          </a:prstGeom>
          <a:solidFill>
            <a:srgbClr val="49606E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7168158"/>
            <a:ext cx="6412587" cy="13571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6090" y="7607379"/>
            <a:ext cx="24050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7522012" y="74074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Eksekusi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2012" y="7903012"/>
            <a:ext cx="403109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Jalankan query untuk memasukkan data.</a:t>
            </a:r>
            <a:endParaRPr lang="en-US" sz="185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3803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Penutup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4432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Semoga presentasi ini memberikan pemahaman yang lebih baik tentang dasar-dasar MySQL. Jangan ragu untuk mempelajari lebih lanjut dan membangun keterampilan Anda dalam mengelola data.</a:t>
            </a:r>
            <a:endParaRPr lang="en-US" sz="1850" dirty="0"/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300</Words>
  <Application>Microsoft Office PowerPoint</Application>
  <PresentationFormat>Custom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Cabin</vt:lpstr>
      <vt:lpstr>Arial</vt:lpstr>
      <vt:lpstr>Calibri</vt:lpstr>
      <vt:lpstr>Cabin Medium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 </cp:lastModifiedBy>
  <cp:revision>2</cp:revision>
  <dcterms:created xsi:type="dcterms:W3CDTF">2024-12-03T11:45:23Z</dcterms:created>
  <dcterms:modified xsi:type="dcterms:W3CDTF">2024-12-03T11:54:53Z</dcterms:modified>
</cp:coreProperties>
</file>